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</p:sldIdLst>
  <p:sldSz cx="9906000" cy="6858000" type="A4"/>
  <p:notesSz cx="6735763" cy="9866313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31">
          <p15:clr>
            <a:srgbClr val="A4A3A4"/>
          </p15:clr>
        </p15:guide>
        <p15:guide id="2" pos="28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44" autoAdjust="0"/>
    <p:restoredTop sz="94660"/>
  </p:normalViewPr>
  <p:slideViewPr>
    <p:cSldViewPr>
      <p:cViewPr varScale="1">
        <p:scale>
          <a:sx n="115" d="100"/>
          <a:sy n="115" d="100"/>
        </p:scale>
        <p:origin x="17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331"/>
        <p:guide pos="28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 anchor="t"/>
          <a:lstStyle>
            <a:lvl1pPr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 smtClean="0"/>
              <a:t>マスター タイトルの書式設定</a:t>
            </a:r>
          </a:p>
        </p:txBody>
      </p:sp>
      <p:sp>
        <p:nvSpPr>
          <p:cNvPr id="205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 smtClean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43CA155-A6CA-4C80-9872-B8B97DC7FA5D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0D30F8-2D5C-4779-9A6B-F6291B7A9B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7925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4D2D-4D74-45D4-A3D2-7B93A443C97C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7BC72-DBE7-43D0-9FA0-F8F4B282FC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236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D633B-CA70-409A-9A13-FB278AC2B9FB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73502-063B-401B-BB2A-FF6E1D05CC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564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6D8F-FFAD-434F-9F19-7D395B83A0DC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F87CD-DB6A-4F20-B549-9669865D22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990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BBB2A-8472-48F4-97F6-AB86D3E847AC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860CF-49A9-4568-925F-02F158B120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427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7B26-95B3-4DF8-9397-AB91D2EC7693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F7210-E33A-4A38-9E16-14F3C7761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056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52A9F-093A-47FE-B208-42476FDF9764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91700-EC13-4299-B194-2792B6F98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17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EC7DE-1AF3-41CC-96E6-69FAC97FC190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0D53E-6847-4EB8-9B40-1BD32C2669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640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2FCEC-5955-4A32-A3C2-8F3ABFF83498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1D743-2CA8-48AE-8FEB-6A2795EB0E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164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35662-F634-4E26-B0E9-71A3221D9503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FC5E0-A8ED-44B2-BBCF-6A84F76020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330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78CF-F004-4DA8-926C-A0A2EDCBC340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73A5-EC00-445B-A8FA-5622622C1B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677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29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fld id="{AC80A864-AD2D-44E9-AA21-9640427FD843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1030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1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2C00C7-1434-49D1-B9D1-4DFA898655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>
          <a:solidFill>
            <a:schemeClr val="tx1"/>
          </a:solidFill>
          <a:latin typeface="Calibri" pitchFamily="34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>
          <a:solidFill>
            <a:schemeClr val="tx1"/>
          </a:solidFill>
          <a:latin typeface="Calibri" pitchFamily="34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>
          <a:solidFill>
            <a:schemeClr val="tx1"/>
          </a:solidFill>
          <a:latin typeface="Calibri" pitchFamily="34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16"/>
          <p:cNvSpPr>
            <a:spLocks noChangeArrowheads="1"/>
          </p:cNvSpPr>
          <p:nvPr/>
        </p:nvSpPr>
        <p:spPr bwMode="auto">
          <a:xfrm>
            <a:off x="133350" y="742950"/>
            <a:ext cx="9572625" cy="4619625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3075" name="正方形/長方形 9"/>
          <p:cNvSpPr>
            <a:spLocks noChangeArrowheads="1"/>
          </p:cNvSpPr>
          <p:nvPr/>
        </p:nvSpPr>
        <p:spPr bwMode="auto">
          <a:xfrm>
            <a:off x="6978650" y="-3175"/>
            <a:ext cx="2927350" cy="484188"/>
          </a:xfrm>
          <a:prstGeom prst="rect">
            <a:avLst/>
          </a:prstGeom>
          <a:solidFill>
            <a:srgbClr val="F2F2F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ja-JP" altLang="en-US" sz="140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6" name="テキスト ボックス 6"/>
          <p:cNvSpPr>
            <a:spLocks noChangeArrowheads="1"/>
          </p:cNvSpPr>
          <p:nvPr/>
        </p:nvSpPr>
        <p:spPr bwMode="auto">
          <a:xfrm>
            <a:off x="8048625" y="-11113"/>
            <a:ext cx="1416050" cy="33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宮城県石巻市</a:t>
            </a:r>
          </a:p>
        </p:txBody>
      </p:sp>
      <p:sp>
        <p:nvSpPr>
          <p:cNvPr id="3077" name="正方形/長方形 7"/>
          <p:cNvSpPr>
            <a:spLocks noChangeArrowheads="1"/>
          </p:cNvSpPr>
          <p:nvPr/>
        </p:nvSpPr>
        <p:spPr bwMode="auto">
          <a:xfrm>
            <a:off x="0" y="-3175"/>
            <a:ext cx="7604125" cy="484188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様式３</a:t>
            </a: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令和７年度</a:t>
            </a:r>
            <a:r>
              <a:rPr lang="ja-JP" altLang="en-US" sz="140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エネルギー構造高度化・転換理解促進事業　事業概要シート</a:t>
            </a:r>
          </a:p>
        </p:txBody>
      </p:sp>
      <p:sp>
        <p:nvSpPr>
          <p:cNvPr id="3078" name="テキスト ボックス 23"/>
          <p:cNvSpPr>
            <a:spLocks noChangeArrowheads="1"/>
          </p:cNvSpPr>
          <p:nvPr/>
        </p:nvSpPr>
        <p:spPr bwMode="auto">
          <a:xfrm>
            <a:off x="282575" y="1012825"/>
            <a:ext cx="53276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graphicFrame>
        <p:nvGraphicFramePr>
          <p:cNvPr id="3096" name="表 25"/>
          <p:cNvGraphicFramePr>
            <a:graphicFrameLocks noGrp="1"/>
          </p:cNvGraphicFramePr>
          <p:nvPr/>
        </p:nvGraphicFramePr>
        <p:xfrm>
          <a:off x="360363" y="1476375"/>
          <a:ext cx="7829550" cy="2925763"/>
        </p:xfrm>
        <a:graphic>
          <a:graphicData uri="http://schemas.openxmlformats.org/drawingml/2006/table">
            <a:tbl>
              <a:tblPr/>
              <a:tblGrid>
                <a:gridCol w="168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7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区分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4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概要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事業概要を記載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補助予算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○○円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6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予定実施体制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正方形/長方形 35"/>
          <p:cNvSpPr>
            <a:spLocks noChangeArrowheads="1"/>
          </p:cNvSpPr>
          <p:nvPr/>
        </p:nvSpPr>
        <p:spPr bwMode="auto">
          <a:xfrm>
            <a:off x="358775" y="4584700"/>
            <a:ext cx="7832725" cy="723900"/>
          </a:xfrm>
          <a:prstGeom prst="rect">
            <a:avLst/>
          </a:prstGeom>
          <a:solidFill>
            <a:srgbClr val="DCE6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○○○○。</a:t>
            </a:r>
            <a:endParaRPr lang="en-US" altLang="ja-JP" sz="1400"/>
          </a:p>
        </p:txBody>
      </p:sp>
      <p:sp>
        <p:nvSpPr>
          <p:cNvPr id="3097" name="正方形/長方形 37"/>
          <p:cNvSpPr>
            <a:spLocks noChangeArrowheads="1"/>
          </p:cNvSpPr>
          <p:nvPr/>
        </p:nvSpPr>
        <p:spPr bwMode="auto">
          <a:xfrm>
            <a:off x="358775" y="4394200"/>
            <a:ext cx="7832725" cy="204788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期待される成果</a:t>
            </a:r>
          </a:p>
        </p:txBody>
      </p:sp>
      <p:sp>
        <p:nvSpPr>
          <p:cNvPr id="3098" name="正方形/長方形 39"/>
          <p:cNvSpPr>
            <a:spLocks noChangeArrowheads="1"/>
          </p:cNvSpPr>
          <p:nvPr/>
        </p:nvSpPr>
        <p:spPr bwMode="auto">
          <a:xfrm>
            <a:off x="360363" y="827088"/>
            <a:ext cx="7829550" cy="204787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sp>
        <p:nvSpPr>
          <p:cNvPr id="3099" name="正方形/長方形 40"/>
          <p:cNvSpPr>
            <a:spLocks noChangeArrowheads="1"/>
          </p:cNvSpPr>
          <p:nvPr/>
        </p:nvSpPr>
        <p:spPr bwMode="auto">
          <a:xfrm>
            <a:off x="360363" y="1293813"/>
            <a:ext cx="7829550" cy="20320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取組概要</a:t>
            </a:r>
          </a:p>
        </p:txBody>
      </p:sp>
      <p:sp>
        <p:nvSpPr>
          <p:cNvPr id="3100" name="テキスト ボックス 1"/>
          <p:cNvSpPr txBox="1">
            <a:spLocks noChangeArrowheads="1"/>
          </p:cNvSpPr>
          <p:nvPr/>
        </p:nvSpPr>
        <p:spPr bwMode="auto">
          <a:xfrm>
            <a:off x="282575" y="6657975"/>
            <a:ext cx="13065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" name="四角形吹き出し 1"/>
          <p:cNvSpPr/>
          <p:nvPr/>
        </p:nvSpPr>
        <p:spPr>
          <a:xfrm>
            <a:off x="8231188" y="984250"/>
            <a:ext cx="1384300" cy="1881188"/>
          </a:xfrm>
          <a:prstGeom prst="wedgeRectCallout">
            <a:avLst>
              <a:gd name="adj1" fmla="val -85113"/>
              <a:gd name="adj2" fmla="val -145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以下から選択ください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・ビジョン策定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・説明会等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・調査・研究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・設備設置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・技術開発</a:t>
            </a:r>
          </a:p>
        </p:txBody>
      </p:sp>
      <p:sp>
        <p:nvSpPr>
          <p:cNvPr id="3102" name="テキスト ボックス 2"/>
          <p:cNvSpPr txBox="1">
            <a:spLocks noChangeArrowheads="1"/>
          </p:cNvSpPr>
          <p:nvPr/>
        </p:nvSpPr>
        <p:spPr bwMode="auto">
          <a:xfrm>
            <a:off x="358775" y="5475288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3" name="テキスト ボックス 24"/>
          <p:cNvSpPr txBox="1">
            <a:spLocks noChangeArrowheads="1"/>
          </p:cNvSpPr>
          <p:nvPr/>
        </p:nvSpPr>
        <p:spPr bwMode="auto">
          <a:xfrm>
            <a:off x="2946400" y="5492750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4" name="テキスト ボックス 25"/>
          <p:cNvSpPr txBox="1">
            <a:spLocks noChangeArrowheads="1"/>
          </p:cNvSpPr>
          <p:nvPr/>
        </p:nvSpPr>
        <p:spPr bwMode="auto">
          <a:xfrm>
            <a:off x="5313363" y="550227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5" name="テキスト ボックス 26"/>
          <p:cNvSpPr txBox="1">
            <a:spLocks noChangeArrowheads="1"/>
          </p:cNvSpPr>
          <p:nvPr/>
        </p:nvSpPr>
        <p:spPr bwMode="auto">
          <a:xfrm>
            <a:off x="7775575" y="550862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6" name="テキスト ボックス 1"/>
          <p:cNvSpPr txBox="1">
            <a:spLocks noChangeArrowheads="1"/>
          </p:cNvSpPr>
          <p:nvPr/>
        </p:nvSpPr>
        <p:spPr bwMode="auto">
          <a:xfrm>
            <a:off x="2901950" y="6680200"/>
            <a:ext cx="1308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7" name="テキスト ボックス 1"/>
          <p:cNvSpPr txBox="1">
            <a:spLocks noChangeArrowheads="1"/>
          </p:cNvSpPr>
          <p:nvPr/>
        </p:nvSpPr>
        <p:spPr bwMode="auto">
          <a:xfrm>
            <a:off x="5253038" y="6689725"/>
            <a:ext cx="13128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8" name="テキスト ボックス 1"/>
          <p:cNvSpPr txBox="1">
            <a:spLocks noChangeArrowheads="1"/>
          </p:cNvSpPr>
          <p:nvPr/>
        </p:nvSpPr>
        <p:spPr bwMode="auto">
          <a:xfrm>
            <a:off x="7724775" y="6675438"/>
            <a:ext cx="13128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2" name="四角形吹き出し 21"/>
          <p:cNvSpPr/>
          <p:nvPr/>
        </p:nvSpPr>
        <p:spPr>
          <a:xfrm>
            <a:off x="8231188" y="3028950"/>
            <a:ext cx="1384300" cy="1881188"/>
          </a:xfrm>
          <a:prstGeom prst="wedgeRectCallout">
            <a:avLst>
              <a:gd name="adj1" fmla="val -85113"/>
              <a:gd name="adj2" fmla="val -291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補助金申請額を御記載下さい。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2020-01-09T06:25:49Z</dcterms:created>
  <dcterms:modified xsi:type="dcterms:W3CDTF">2025-01-08T00:49:27Z</dcterms:modified>
  <cp:category/>
</cp:coreProperties>
</file>