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81" r:id="rId2"/>
  </p:sldIdLst>
  <p:sldSz cx="9906000" cy="6858000" type="A4"/>
  <p:notesSz cx="6735763" cy="9866313"/>
  <p:custDataLst>
    <p:tags r:id="rId3"/>
  </p:custDataLst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31">
          <p15:clr>
            <a:srgbClr val="A4A3A4"/>
          </p15:clr>
        </p15:guide>
        <p15:guide id="2" pos="28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FF"/>
    <a:srgbClr val="CCFF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844" autoAdjust="0"/>
    <p:restoredTop sz="94660"/>
  </p:normalViewPr>
  <p:slideViewPr>
    <p:cSldViewPr>
      <p:cViewPr varScale="1">
        <p:scale>
          <a:sx n="115" d="100"/>
          <a:sy n="115" d="100"/>
        </p:scale>
        <p:origin x="178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" d="100"/>
          <a:sy n="10" d="100"/>
        </p:scale>
        <p:origin x="-102" y="-26"/>
      </p:cViewPr>
      <p:guideLst>
        <p:guide orient="horz" pos="2331"/>
        <p:guide pos="28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" name="タイトル 1"/>
          <p:cNvSpPr>
            <a:spLocks noGrp="1" noChangeArrowheads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 anchor="t"/>
          <a:lstStyle>
            <a:lvl1pPr>
              <a:defRPr>
                <a:ea typeface="ＭＳ Ｐゴシック" pitchFamily="50" charset="-128"/>
              </a:defRPr>
            </a:lvl1pPr>
          </a:lstStyle>
          <a:p>
            <a:pPr lvl="0"/>
            <a:r>
              <a:rPr lang="ja-JP" altLang="ja-JP" noProof="0" smtClean="0"/>
              <a:t>マスター タイトルの書式設定</a:t>
            </a:r>
          </a:p>
        </p:txBody>
      </p:sp>
      <p:sp>
        <p:nvSpPr>
          <p:cNvPr id="2059" name="サブタイトル 2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 typeface="Arial" charset="0"/>
              <a:buNone/>
              <a:defRPr>
                <a:ea typeface="ＭＳ Ｐゴシック" pitchFamily="50" charset="-128"/>
              </a:defRPr>
            </a:lvl1pPr>
          </a:lstStyle>
          <a:p>
            <a:pPr lvl="0"/>
            <a:r>
              <a:rPr lang="ja-JP" altLang="ja-JP" noProof="0" smtClean="0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fld id="{843CA155-A6CA-4C80-9872-B8B97DC7FA5D}" type="datetime1">
              <a:rPr lang="ja-JP" altLang="en-US"/>
              <a:pPr>
                <a:defRPr/>
              </a:pPr>
              <a:t>2025/1/8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B0D30F8-2D5C-4779-9A6B-F6291B7A9B4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679257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E64D2D-4D74-45D4-A3D2-7B93A443C97C}" type="datetime1">
              <a:rPr lang="ja-JP" altLang="en-US"/>
              <a:pPr>
                <a:defRPr/>
              </a:pPr>
              <a:t>2025/1/8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7BC72-DBE7-43D0-9FA0-F8F4B282FCC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02363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FD633B-CA70-409A-9A13-FB278AC2B9FB}" type="datetime1">
              <a:rPr lang="ja-JP" altLang="en-US"/>
              <a:pPr>
                <a:defRPr/>
              </a:pPr>
              <a:t>2025/1/8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D73502-063B-401B-BB2A-FF6E1D05CCD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65643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06D8F-FFAD-434F-9F19-7D395B83A0DC}" type="datetime1">
              <a:rPr lang="ja-JP" altLang="en-US"/>
              <a:pPr>
                <a:defRPr/>
              </a:pPr>
              <a:t>2025/1/8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9F87CD-DB6A-4F20-B549-9669865D22F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129900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8BBB2A-8472-48F4-97F6-AB86D3E847AC}" type="datetime1">
              <a:rPr lang="ja-JP" altLang="en-US"/>
              <a:pPr>
                <a:defRPr/>
              </a:pPr>
              <a:t>2025/1/8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860CF-49A9-4568-925F-02F158B1208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14276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67B26-95B3-4DF8-9397-AB91D2EC7693}" type="datetime1">
              <a:rPr lang="ja-JP" altLang="en-US"/>
              <a:pPr>
                <a:defRPr/>
              </a:pPr>
              <a:t>2025/1/8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BF7210-E33A-4A38-9E16-14F3C776136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00569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52A9F-093A-47FE-B208-42476FDF9764}" type="datetime1">
              <a:rPr lang="ja-JP" altLang="en-US"/>
              <a:pPr>
                <a:defRPr/>
              </a:pPr>
              <a:t>2025/1/8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91700-EC13-4299-B194-2792B6F9845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06176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EEC7DE-1AF3-41CC-96E6-69FAC97FC190}" type="datetime1">
              <a:rPr lang="ja-JP" altLang="en-US"/>
              <a:pPr>
                <a:defRPr/>
              </a:pPr>
              <a:t>2025/1/8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00D53E-6847-4EB8-9B40-1BD32C26690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96404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52FCEC-5955-4A32-A3C2-8F3ABFF83498}" type="datetime1">
              <a:rPr lang="ja-JP" altLang="en-US"/>
              <a:pPr>
                <a:defRPr/>
              </a:pPr>
              <a:t>2025/1/8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91D743-2CA8-48AE-8FEB-6A2795EB0E3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41648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35662-F634-4E26-B0E9-71A3221D9503}" type="datetime1">
              <a:rPr lang="ja-JP" altLang="en-US"/>
              <a:pPr>
                <a:defRPr/>
              </a:pPr>
              <a:t>2025/1/8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FC5E0-A8ED-44B2-BBCF-6A84F760205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83303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9278CF-F004-4DA8-926C-A0A2EDCBC340}" type="datetime1">
              <a:rPr lang="ja-JP" altLang="en-US"/>
              <a:pPr>
                <a:defRPr/>
              </a:pPr>
              <a:t>2025/1/8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F273A5-EC00-445B-A8FA-5622622C1BD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46776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smtClean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ja-JP" smtClean="0"/>
              <a:t>マスター テキストの書式設定</a:t>
            </a:r>
          </a:p>
          <a:p>
            <a:pPr lvl="1"/>
            <a:r>
              <a:rPr lang="ja-JP" altLang="ja-JP" smtClean="0"/>
              <a:t>第 2 レベル</a:t>
            </a:r>
          </a:p>
          <a:p>
            <a:pPr lvl="2"/>
            <a:r>
              <a:rPr lang="ja-JP" altLang="ja-JP" smtClean="0"/>
              <a:t>第 3 レベル</a:t>
            </a:r>
          </a:p>
          <a:p>
            <a:pPr lvl="3"/>
            <a:r>
              <a:rPr lang="ja-JP" altLang="ja-JP" smtClean="0"/>
              <a:t>第 4 レベル</a:t>
            </a:r>
          </a:p>
          <a:p>
            <a:pPr lvl="4"/>
            <a:r>
              <a:rPr lang="ja-JP" altLang="ja-JP" smtClean="0"/>
              <a:t>第 5 レベル</a:t>
            </a:r>
          </a:p>
        </p:txBody>
      </p:sp>
      <p:sp>
        <p:nvSpPr>
          <p:cNvPr id="1029" name="日付プレースホルダー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356350"/>
            <a:ext cx="23114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defRPr kumimoji="1" sz="1200">
                <a:solidFill>
                  <a:srgbClr val="898989"/>
                </a:solidFill>
                <a:latin typeface="ＭＳ Ｐゴシック" pitchFamily="50" charset="-128"/>
              </a:defRPr>
            </a:lvl1pPr>
          </a:lstStyle>
          <a:p>
            <a:pPr>
              <a:defRPr/>
            </a:pPr>
            <a:fld id="{AC80A864-AD2D-44E9-AA21-9640427FD843}" type="datetime1">
              <a:rPr lang="ja-JP" altLang="en-US"/>
              <a:pPr>
                <a:defRPr/>
              </a:pPr>
              <a:t>2025/1/8</a:t>
            </a:fld>
            <a:endParaRPr lang="ja-JP" altLang="en-US"/>
          </a:p>
        </p:txBody>
      </p:sp>
      <p:sp>
        <p:nvSpPr>
          <p:cNvPr id="1030" name="フッター プレースホルダー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356350"/>
            <a:ext cx="31369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SzPct val="100000"/>
              <a:defRPr kumimoji="1" sz="1200">
                <a:solidFill>
                  <a:srgbClr val="898989"/>
                </a:solidFill>
                <a:latin typeface="ＭＳ Ｐゴシック" pitchFamily="50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031" name="スライド番号プレースホルダー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356350"/>
            <a:ext cx="231140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defRPr kumimoji="1" sz="1200">
                <a:solidFill>
                  <a:srgbClr val="898989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042C00C7-1434-49D1-B9D1-4DFA8986552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9" r:id="rId1"/>
    <p:sldLayoutId id="2147483889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897" r:id="rId10"/>
    <p:sldLayoutId id="214748389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1"/>
          </a:solidFill>
          <a:latin typeface="Calibri" pitchFamily="34" charset="0"/>
          <a:cs typeface="Arial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Font typeface="Arial" panose="020B0604020202020204" pitchFamily="34" charset="0"/>
        <a:buChar char="•"/>
        <a:defRPr kumimoji="1" sz="3200">
          <a:solidFill>
            <a:schemeClr val="tx1"/>
          </a:solidFill>
          <a:latin typeface="Calibri" pitchFamily="34" charset="0"/>
          <a:cs typeface="Arial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Font typeface="Arial" panose="020B0604020202020204" pitchFamily="34" charset="0"/>
        <a:buChar char="–"/>
        <a:defRPr kumimoji="1" sz="2800">
          <a:solidFill>
            <a:schemeClr val="tx1"/>
          </a:solidFill>
          <a:latin typeface="Calibri" pitchFamily="34" charset="0"/>
          <a:cs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Font typeface="Arial" panose="020B0604020202020204" pitchFamily="34" charset="0"/>
        <a:buChar char="•"/>
        <a:defRPr kumimoji="1" sz="2400">
          <a:solidFill>
            <a:schemeClr val="tx1"/>
          </a:solidFill>
          <a:latin typeface="Calibri" pitchFamily="34" charset="0"/>
          <a:cs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Font typeface="Arial" panose="020B0604020202020204" pitchFamily="34" charset="0"/>
        <a:buChar char="–"/>
        <a:defRPr kumimoji="1" sz="2000">
          <a:solidFill>
            <a:schemeClr val="tx1"/>
          </a:solidFill>
          <a:latin typeface="Calibri" pitchFamily="34" charset="0"/>
          <a:cs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Font typeface="Arial" panose="020B0604020202020204" pitchFamily="34" charset="0"/>
        <a:buChar char="»"/>
        <a:defRPr kumimoji="1" sz="2000">
          <a:solidFill>
            <a:schemeClr val="tx1"/>
          </a:solidFill>
          <a:latin typeface="Calibri" pitchFamily="34" charset="0"/>
          <a:cs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Font typeface="Arial" charset="0"/>
        <a:buChar char="»"/>
        <a:defRPr kumimoji="1" sz="2000">
          <a:solidFill>
            <a:schemeClr val="tx1"/>
          </a:solidFill>
          <a:latin typeface="Calibri" pitchFamily="34" charset="0"/>
          <a:cs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Font typeface="Arial" charset="0"/>
        <a:buChar char="»"/>
        <a:defRPr kumimoji="1" sz="2000">
          <a:solidFill>
            <a:schemeClr val="tx1"/>
          </a:solidFill>
          <a:latin typeface="Calibri" pitchFamily="34" charset="0"/>
          <a:cs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Font typeface="Arial" charset="0"/>
        <a:buChar char="»"/>
        <a:defRPr kumimoji="1" sz="2000">
          <a:solidFill>
            <a:schemeClr val="tx1"/>
          </a:solidFill>
          <a:latin typeface="Calibri" pitchFamily="34" charset="0"/>
          <a:cs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Font typeface="Arial" charset="0"/>
        <a:buChar char="»"/>
        <a:defRPr kumimoji="1" sz="2000">
          <a:solidFill>
            <a:schemeClr val="tx1"/>
          </a:solidFill>
          <a:latin typeface="Calibri" pitchFamily="34" charset="0"/>
          <a:cs typeface="Arial" charset="0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正方形/長方形 16"/>
          <p:cNvSpPr>
            <a:spLocks noChangeArrowheads="1"/>
          </p:cNvSpPr>
          <p:nvPr/>
        </p:nvSpPr>
        <p:spPr bwMode="auto">
          <a:xfrm>
            <a:off x="133350" y="742950"/>
            <a:ext cx="9572625" cy="4619625"/>
          </a:xfrm>
          <a:prstGeom prst="rect">
            <a:avLst/>
          </a:prstGeom>
          <a:noFill/>
          <a:ln w="1270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en-US" sz="1800">
              <a:solidFill>
                <a:srgbClr val="FFFFFF"/>
              </a:solidFill>
            </a:endParaRPr>
          </a:p>
        </p:txBody>
      </p:sp>
      <p:sp>
        <p:nvSpPr>
          <p:cNvPr id="3075" name="正方形/長方形 9"/>
          <p:cNvSpPr>
            <a:spLocks noChangeArrowheads="1"/>
          </p:cNvSpPr>
          <p:nvPr/>
        </p:nvSpPr>
        <p:spPr bwMode="auto">
          <a:xfrm>
            <a:off x="6978650" y="-3175"/>
            <a:ext cx="2927350" cy="484188"/>
          </a:xfrm>
          <a:prstGeom prst="rect">
            <a:avLst/>
          </a:prstGeom>
          <a:solidFill>
            <a:srgbClr val="F2F2F2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endParaRPr lang="ja-JP" altLang="en-US" sz="1400">
              <a:solidFill>
                <a:srgbClr val="FFFFFF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076" name="テキスト ボックス 6"/>
          <p:cNvSpPr>
            <a:spLocks noChangeArrowheads="1"/>
          </p:cNvSpPr>
          <p:nvPr/>
        </p:nvSpPr>
        <p:spPr bwMode="auto">
          <a:xfrm>
            <a:off x="8048625" y="-11113"/>
            <a:ext cx="1416050" cy="339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宮城県石巻市</a:t>
            </a:r>
          </a:p>
        </p:txBody>
      </p:sp>
      <p:sp>
        <p:nvSpPr>
          <p:cNvPr id="3077" name="正方形/長方形 7"/>
          <p:cNvSpPr>
            <a:spLocks noChangeArrowheads="1"/>
          </p:cNvSpPr>
          <p:nvPr/>
        </p:nvSpPr>
        <p:spPr bwMode="auto">
          <a:xfrm>
            <a:off x="0" y="-3175"/>
            <a:ext cx="7604125" cy="484188"/>
          </a:xfrm>
          <a:prstGeom prst="rect">
            <a:avLst/>
          </a:prstGeom>
          <a:solidFill>
            <a:srgbClr val="000000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400" dirty="0">
                <a:solidFill>
                  <a:srgbClr val="FFFF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【</a:t>
            </a:r>
            <a:r>
              <a:rPr lang="ja-JP" altLang="en-US" sz="1400" dirty="0">
                <a:solidFill>
                  <a:srgbClr val="FFFF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様式３</a:t>
            </a:r>
            <a:r>
              <a:rPr lang="en-US" altLang="ja-JP" sz="1400" dirty="0">
                <a:solidFill>
                  <a:srgbClr val="FFFF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】</a:t>
            </a:r>
            <a:r>
              <a:rPr lang="ja-JP" altLang="en-US" sz="1400" smtClean="0">
                <a:solidFill>
                  <a:srgbClr val="FFFF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令和７年度</a:t>
            </a:r>
            <a:r>
              <a:rPr lang="ja-JP" altLang="en-US" sz="1400">
                <a:solidFill>
                  <a:srgbClr val="FFFF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エネルギー構造高度化・転換理解促進事業　事業概要シート</a:t>
            </a:r>
          </a:p>
        </p:txBody>
      </p:sp>
      <p:sp>
        <p:nvSpPr>
          <p:cNvPr id="3078" name="テキスト ボックス 23"/>
          <p:cNvSpPr>
            <a:spLocks noChangeArrowheads="1"/>
          </p:cNvSpPr>
          <p:nvPr/>
        </p:nvSpPr>
        <p:spPr bwMode="auto">
          <a:xfrm>
            <a:off x="282575" y="1012825"/>
            <a:ext cx="5327650" cy="30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事業名</a:t>
            </a:r>
          </a:p>
        </p:txBody>
      </p:sp>
      <p:graphicFrame>
        <p:nvGraphicFramePr>
          <p:cNvPr id="3096" name="表 25"/>
          <p:cNvGraphicFramePr>
            <a:graphicFrameLocks noGrp="1"/>
          </p:cNvGraphicFramePr>
          <p:nvPr/>
        </p:nvGraphicFramePr>
        <p:xfrm>
          <a:off x="360363" y="1476375"/>
          <a:ext cx="7829550" cy="2925763"/>
        </p:xfrm>
        <a:graphic>
          <a:graphicData uri="http://schemas.openxmlformats.org/drawingml/2006/table">
            <a:tbl>
              <a:tblPr/>
              <a:tblGrid>
                <a:gridCol w="16819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476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482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区分</a:t>
                      </a:r>
                    </a:p>
                  </a:txBody>
                  <a:tcPr marL="91451" marR="91451" marT="45734" marB="4573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L="91451" marR="91451" marT="45734" marB="4573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7148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概要</a:t>
                      </a:r>
                    </a:p>
                  </a:txBody>
                  <a:tcPr marL="91451" marR="91451" marT="45734" marB="4573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事業概要を記載</a:t>
                      </a:r>
                    </a:p>
                  </a:txBody>
                  <a:tcPr marL="91451" marR="91451" marT="45734" marB="4573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2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補助予算</a:t>
                      </a:r>
                    </a:p>
                  </a:txBody>
                  <a:tcPr marL="91451" marR="91451" marT="45734" marB="4573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○○円</a:t>
                      </a:r>
                    </a:p>
                  </a:txBody>
                  <a:tcPr marL="91451" marR="91451" marT="45734" marB="4573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462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ＭＳ Ｐゴシック" pitchFamily="50" charset="-128"/>
                        </a:rPr>
                        <a:t>予定実施体制</a:t>
                      </a:r>
                    </a:p>
                  </a:txBody>
                  <a:tcPr marL="91451" marR="91451" marT="45734" marB="4573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9CDE5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charset="0"/>
                        <a:defRPr kumimoji="1" sz="2800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buFont typeface="Arial" charset="0"/>
                        <a:defRPr kumimoji="1" sz="2400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buFont typeface="Arial" charset="0"/>
                        <a:defRPr kumimoji="1" sz="2000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buFont typeface="Arial" charset="0"/>
                        <a:defRPr kumimoji="1">
                          <a:solidFill>
                            <a:schemeClr val="tx1"/>
                          </a:solidFill>
                          <a:latin typeface="Calibri" pitchFamily="34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ja-JP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ＭＳ Ｐゴシック" pitchFamily="50" charset="-128"/>
                      </a:endParaRPr>
                    </a:p>
                  </a:txBody>
                  <a:tcPr marL="91451" marR="91451" marT="45734" marB="4573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E6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正方形/長方形 35"/>
          <p:cNvSpPr>
            <a:spLocks noChangeArrowheads="1"/>
          </p:cNvSpPr>
          <p:nvPr/>
        </p:nvSpPr>
        <p:spPr bwMode="auto">
          <a:xfrm>
            <a:off x="358775" y="4584700"/>
            <a:ext cx="7832725" cy="723900"/>
          </a:xfrm>
          <a:prstGeom prst="rect">
            <a:avLst/>
          </a:prstGeom>
          <a:solidFill>
            <a:srgbClr val="DCE6F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/>
              <a:t>○○○○。</a:t>
            </a:r>
            <a:endParaRPr lang="en-US" altLang="ja-JP" sz="1400"/>
          </a:p>
        </p:txBody>
      </p:sp>
      <p:sp>
        <p:nvSpPr>
          <p:cNvPr id="3097" name="正方形/長方形 37"/>
          <p:cNvSpPr>
            <a:spLocks noChangeArrowheads="1"/>
          </p:cNvSpPr>
          <p:nvPr/>
        </p:nvSpPr>
        <p:spPr bwMode="auto">
          <a:xfrm>
            <a:off x="358775" y="4394200"/>
            <a:ext cx="7832725" cy="204788"/>
          </a:xfrm>
          <a:prstGeom prst="rect">
            <a:avLst/>
          </a:prstGeom>
          <a:solidFill>
            <a:srgbClr val="4F81B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1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期待される成果</a:t>
            </a:r>
          </a:p>
        </p:txBody>
      </p:sp>
      <p:sp>
        <p:nvSpPr>
          <p:cNvPr id="3098" name="正方形/長方形 39"/>
          <p:cNvSpPr>
            <a:spLocks noChangeArrowheads="1"/>
          </p:cNvSpPr>
          <p:nvPr/>
        </p:nvSpPr>
        <p:spPr bwMode="auto">
          <a:xfrm>
            <a:off x="360363" y="827088"/>
            <a:ext cx="7829550" cy="204787"/>
          </a:xfrm>
          <a:prstGeom prst="rect">
            <a:avLst/>
          </a:prstGeom>
          <a:solidFill>
            <a:srgbClr val="4F81B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1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事業名</a:t>
            </a:r>
          </a:p>
        </p:txBody>
      </p:sp>
      <p:sp>
        <p:nvSpPr>
          <p:cNvPr id="3099" name="正方形/長方形 40"/>
          <p:cNvSpPr>
            <a:spLocks noChangeArrowheads="1"/>
          </p:cNvSpPr>
          <p:nvPr/>
        </p:nvSpPr>
        <p:spPr bwMode="auto">
          <a:xfrm>
            <a:off x="360363" y="1293813"/>
            <a:ext cx="7829550" cy="203200"/>
          </a:xfrm>
          <a:prstGeom prst="rect">
            <a:avLst/>
          </a:prstGeom>
          <a:solidFill>
            <a:srgbClr val="4F81BD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1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取組概要</a:t>
            </a:r>
          </a:p>
        </p:txBody>
      </p:sp>
      <p:sp>
        <p:nvSpPr>
          <p:cNvPr id="3100" name="テキスト ボックス 1"/>
          <p:cNvSpPr txBox="1">
            <a:spLocks noChangeArrowheads="1"/>
          </p:cNvSpPr>
          <p:nvPr/>
        </p:nvSpPr>
        <p:spPr bwMode="auto">
          <a:xfrm>
            <a:off x="282575" y="6657975"/>
            <a:ext cx="130651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ja-JP" sz="800"/>
              <a:t>※</a:t>
            </a:r>
            <a:r>
              <a:rPr lang="ja-JP" altLang="en-US" sz="800"/>
              <a:t>出展や補足あれば記載</a:t>
            </a:r>
          </a:p>
        </p:txBody>
      </p:sp>
      <p:sp>
        <p:nvSpPr>
          <p:cNvPr id="2" name="四角形吹き出し 1"/>
          <p:cNvSpPr/>
          <p:nvPr/>
        </p:nvSpPr>
        <p:spPr>
          <a:xfrm>
            <a:off x="8231188" y="984250"/>
            <a:ext cx="1384300" cy="1881188"/>
          </a:xfrm>
          <a:prstGeom prst="wedgeRectCallout">
            <a:avLst>
              <a:gd name="adj1" fmla="val -85113"/>
              <a:gd name="adj2" fmla="val -14551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kumimoji="1" lang="en-US" altLang="ja-JP" sz="1000" dirty="0">
                <a:solidFill>
                  <a:schemeClr val="tx1"/>
                </a:solidFill>
              </a:rPr>
              <a:t>【</a:t>
            </a:r>
            <a:r>
              <a:rPr kumimoji="1" lang="ja-JP" altLang="en-US" sz="1000" dirty="0">
                <a:solidFill>
                  <a:schemeClr val="tx1"/>
                </a:solidFill>
              </a:rPr>
              <a:t>提出時この吹き出しは削除ください</a:t>
            </a:r>
            <a:r>
              <a:rPr kumimoji="1" lang="en-US" altLang="ja-JP" sz="1000" dirty="0">
                <a:solidFill>
                  <a:schemeClr val="tx1"/>
                </a:solidFill>
              </a:rPr>
              <a:t>】</a:t>
            </a:r>
          </a:p>
          <a:p>
            <a:pPr>
              <a:defRPr/>
            </a:pPr>
            <a:r>
              <a:rPr kumimoji="1" lang="ja-JP" altLang="en-US" sz="1000" dirty="0">
                <a:solidFill>
                  <a:schemeClr val="tx1"/>
                </a:solidFill>
              </a:rPr>
              <a:t>以下から選択ください</a:t>
            </a:r>
            <a:endParaRPr kumimoji="1" lang="en-US" altLang="ja-JP" sz="10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kumimoji="1" lang="ja-JP" altLang="en-US" sz="1000" dirty="0">
                <a:solidFill>
                  <a:schemeClr val="tx1"/>
                </a:solidFill>
              </a:rPr>
              <a:t>・ビジョン策定</a:t>
            </a:r>
            <a:endParaRPr kumimoji="1" lang="en-US" altLang="ja-JP" sz="10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kumimoji="1" lang="ja-JP" altLang="en-US" sz="1000" dirty="0">
                <a:solidFill>
                  <a:schemeClr val="tx1"/>
                </a:solidFill>
              </a:rPr>
              <a:t>・説明会等</a:t>
            </a:r>
            <a:endParaRPr kumimoji="1" lang="en-US" altLang="ja-JP" sz="10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kumimoji="1" lang="ja-JP" altLang="en-US" sz="1000" dirty="0">
                <a:solidFill>
                  <a:schemeClr val="tx1"/>
                </a:solidFill>
              </a:rPr>
              <a:t>・調査・研究</a:t>
            </a:r>
            <a:endParaRPr kumimoji="1" lang="en-US" altLang="ja-JP" sz="10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kumimoji="1" lang="ja-JP" altLang="en-US" sz="1000" dirty="0">
                <a:solidFill>
                  <a:schemeClr val="tx1"/>
                </a:solidFill>
              </a:rPr>
              <a:t>・設備設置</a:t>
            </a:r>
            <a:endParaRPr kumimoji="1" lang="en-US" altLang="ja-JP" sz="1000" dirty="0">
              <a:solidFill>
                <a:schemeClr val="tx1"/>
              </a:solidFill>
            </a:endParaRPr>
          </a:p>
          <a:p>
            <a:pPr>
              <a:defRPr/>
            </a:pPr>
            <a:r>
              <a:rPr kumimoji="1" lang="ja-JP" altLang="en-US" sz="1000" dirty="0">
                <a:solidFill>
                  <a:schemeClr val="tx1"/>
                </a:solidFill>
              </a:rPr>
              <a:t>・技術開発</a:t>
            </a:r>
          </a:p>
        </p:txBody>
      </p:sp>
      <p:sp>
        <p:nvSpPr>
          <p:cNvPr id="3102" name="テキスト ボックス 2"/>
          <p:cNvSpPr txBox="1">
            <a:spLocks noChangeArrowheads="1"/>
          </p:cNvSpPr>
          <p:nvPr/>
        </p:nvSpPr>
        <p:spPr bwMode="auto">
          <a:xfrm>
            <a:off x="358775" y="5475288"/>
            <a:ext cx="1930400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ja-JP" altLang="en-US" sz="1800"/>
              <a:t>図やイラスト等を添付</a:t>
            </a:r>
            <a:endParaRPr lang="en-US" altLang="ja-JP" sz="180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ja-JP" sz="1800"/>
          </a:p>
          <a:p>
            <a:pPr>
              <a:spcBef>
                <a:spcPct val="0"/>
              </a:spcBef>
              <a:buSzTx/>
              <a:buFontTx/>
              <a:buNone/>
            </a:pPr>
            <a:endParaRPr lang="ja-JP" altLang="en-US" sz="1800"/>
          </a:p>
        </p:txBody>
      </p:sp>
      <p:sp>
        <p:nvSpPr>
          <p:cNvPr id="3103" name="テキスト ボックス 24"/>
          <p:cNvSpPr txBox="1">
            <a:spLocks noChangeArrowheads="1"/>
          </p:cNvSpPr>
          <p:nvPr/>
        </p:nvSpPr>
        <p:spPr bwMode="auto">
          <a:xfrm>
            <a:off x="2946400" y="5492750"/>
            <a:ext cx="1930400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ja-JP" altLang="en-US" sz="1800"/>
              <a:t>図やイラスト等を添付</a:t>
            </a:r>
            <a:endParaRPr lang="en-US" altLang="ja-JP" sz="180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ja-JP" sz="1800"/>
          </a:p>
          <a:p>
            <a:pPr>
              <a:spcBef>
                <a:spcPct val="0"/>
              </a:spcBef>
              <a:buSzTx/>
              <a:buFontTx/>
              <a:buNone/>
            </a:pPr>
            <a:endParaRPr lang="ja-JP" altLang="en-US" sz="1800"/>
          </a:p>
        </p:txBody>
      </p:sp>
      <p:sp>
        <p:nvSpPr>
          <p:cNvPr id="3104" name="テキスト ボックス 25"/>
          <p:cNvSpPr txBox="1">
            <a:spLocks noChangeArrowheads="1"/>
          </p:cNvSpPr>
          <p:nvPr/>
        </p:nvSpPr>
        <p:spPr bwMode="auto">
          <a:xfrm>
            <a:off x="5313363" y="5502275"/>
            <a:ext cx="1930400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ja-JP" altLang="en-US" sz="1800"/>
              <a:t>図やイラスト等を添付</a:t>
            </a:r>
            <a:endParaRPr lang="en-US" altLang="ja-JP" sz="180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ja-JP" sz="1800"/>
          </a:p>
          <a:p>
            <a:pPr>
              <a:spcBef>
                <a:spcPct val="0"/>
              </a:spcBef>
              <a:buSzTx/>
              <a:buFontTx/>
              <a:buNone/>
            </a:pPr>
            <a:endParaRPr lang="ja-JP" altLang="en-US" sz="1800"/>
          </a:p>
        </p:txBody>
      </p:sp>
      <p:sp>
        <p:nvSpPr>
          <p:cNvPr id="3105" name="テキスト ボックス 26"/>
          <p:cNvSpPr txBox="1">
            <a:spLocks noChangeArrowheads="1"/>
          </p:cNvSpPr>
          <p:nvPr/>
        </p:nvSpPr>
        <p:spPr bwMode="auto">
          <a:xfrm>
            <a:off x="7775575" y="5508625"/>
            <a:ext cx="1930400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ja-JP" altLang="en-US" sz="1800"/>
              <a:t>図やイラスト等を添付</a:t>
            </a:r>
            <a:endParaRPr lang="en-US" altLang="ja-JP" sz="1800"/>
          </a:p>
          <a:p>
            <a:pPr>
              <a:spcBef>
                <a:spcPct val="0"/>
              </a:spcBef>
              <a:buSzTx/>
              <a:buFontTx/>
              <a:buNone/>
            </a:pPr>
            <a:endParaRPr lang="en-US" altLang="ja-JP" sz="1800"/>
          </a:p>
          <a:p>
            <a:pPr>
              <a:spcBef>
                <a:spcPct val="0"/>
              </a:spcBef>
              <a:buSzTx/>
              <a:buFontTx/>
              <a:buNone/>
            </a:pPr>
            <a:endParaRPr lang="ja-JP" altLang="en-US" sz="1800"/>
          </a:p>
        </p:txBody>
      </p:sp>
      <p:sp>
        <p:nvSpPr>
          <p:cNvPr id="3106" name="テキスト ボックス 1"/>
          <p:cNvSpPr txBox="1">
            <a:spLocks noChangeArrowheads="1"/>
          </p:cNvSpPr>
          <p:nvPr/>
        </p:nvSpPr>
        <p:spPr bwMode="auto">
          <a:xfrm>
            <a:off x="2901950" y="6680200"/>
            <a:ext cx="13081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ja-JP" sz="800"/>
              <a:t>※</a:t>
            </a:r>
            <a:r>
              <a:rPr lang="ja-JP" altLang="en-US" sz="800"/>
              <a:t>出展や補足あれば記載</a:t>
            </a:r>
          </a:p>
        </p:txBody>
      </p:sp>
      <p:sp>
        <p:nvSpPr>
          <p:cNvPr id="3107" name="テキスト ボックス 1"/>
          <p:cNvSpPr txBox="1">
            <a:spLocks noChangeArrowheads="1"/>
          </p:cNvSpPr>
          <p:nvPr/>
        </p:nvSpPr>
        <p:spPr bwMode="auto">
          <a:xfrm>
            <a:off x="5253038" y="6689725"/>
            <a:ext cx="13128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ja-JP" sz="800"/>
              <a:t>※</a:t>
            </a:r>
            <a:r>
              <a:rPr lang="ja-JP" altLang="en-US" sz="800"/>
              <a:t>出展や補足あれば記載</a:t>
            </a:r>
          </a:p>
        </p:txBody>
      </p:sp>
      <p:sp>
        <p:nvSpPr>
          <p:cNvPr id="3108" name="テキスト ボックス 1"/>
          <p:cNvSpPr txBox="1">
            <a:spLocks noChangeArrowheads="1"/>
          </p:cNvSpPr>
          <p:nvPr/>
        </p:nvSpPr>
        <p:spPr bwMode="auto">
          <a:xfrm>
            <a:off x="7724775" y="6675438"/>
            <a:ext cx="1312863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SzTx/>
              <a:buFontTx/>
              <a:buNone/>
            </a:pPr>
            <a:r>
              <a:rPr lang="en-US" altLang="ja-JP" sz="800"/>
              <a:t>※</a:t>
            </a:r>
            <a:r>
              <a:rPr lang="ja-JP" altLang="en-US" sz="800"/>
              <a:t>出展や補足あれば記載</a:t>
            </a:r>
          </a:p>
        </p:txBody>
      </p:sp>
      <p:sp>
        <p:nvSpPr>
          <p:cNvPr id="22" name="四角形吹き出し 21"/>
          <p:cNvSpPr/>
          <p:nvPr/>
        </p:nvSpPr>
        <p:spPr>
          <a:xfrm>
            <a:off x="8231188" y="3028950"/>
            <a:ext cx="1384300" cy="1881188"/>
          </a:xfrm>
          <a:prstGeom prst="wedgeRectCallout">
            <a:avLst>
              <a:gd name="adj1" fmla="val -85113"/>
              <a:gd name="adj2" fmla="val -29133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kumimoji="1" lang="en-US" altLang="ja-JP" sz="1000" dirty="0">
                <a:solidFill>
                  <a:schemeClr val="tx1"/>
                </a:solidFill>
              </a:rPr>
              <a:t>【</a:t>
            </a:r>
            <a:r>
              <a:rPr kumimoji="1" lang="ja-JP" altLang="en-US" sz="1000" dirty="0">
                <a:solidFill>
                  <a:schemeClr val="tx1"/>
                </a:solidFill>
              </a:rPr>
              <a:t>提出時この吹き出しは削除ください</a:t>
            </a:r>
            <a:r>
              <a:rPr kumimoji="1" lang="en-US" altLang="ja-JP" sz="1000" dirty="0">
                <a:solidFill>
                  <a:schemeClr val="tx1"/>
                </a:solidFill>
              </a:rPr>
              <a:t>】</a:t>
            </a:r>
          </a:p>
          <a:p>
            <a:pPr>
              <a:defRPr/>
            </a:pPr>
            <a:r>
              <a:rPr kumimoji="1" lang="ja-JP" altLang="en-US" sz="1000" dirty="0">
                <a:solidFill>
                  <a:schemeClr val="tx1"/>
                </a:solidFill>
              </a:rPr>
              <a:t>補助金申請額を御記載下さい。</a:t>
            </a:r>
            <a:endParaRPr kumimoji="1" lang="en-US" altLang="ja-JP" sz="1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2.0.50727.8000"/>
  <p:tag name="AS_OS" val="Microsoft Windows NT 6.2.9200.0"/>
  <p:tag name="AS_RELEASE_DATE" val="2017.10.11"/>
  <p:tag name="AS_TITLE" val="Aspose.Slides for .NET 3.5"/>
  <p:tag name="AS_VERSION" val="17.9.1"/>
</p:tagLst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FFFFFF"/>
    </a:accent3>
    <a:accent4>
      <a:srgbClr val="000000"/>
    </a:accent4>
    <a:accent5>
      <a:srgbClr val="B2C1DB"/>
    </a:accent5>
    <a:accent6>
      <a:srgbClr val="AE4845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138</Words>
  <Application>Microsoft Office PowerPoint</Application>
  <PresentationFormat>A4 210 x 297 mm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HGP創英角ｺﾞｼｯｸUB</vt:lpstr>
      <vt:lpstr>ＭＳ Ｐゴシック</vt:lpstr>
      <vt:lpstr>Arial</vt:lpstr>
      <vt:lpstr>Calibri</vt:lpstr>
      <vt:lpstr>Office ​​テーマ</vt:lpstr>
      <vt:lpstr>PowerPoint プレゼンテーション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2020-01-09T06:25:49Z</dcterms:created>
  <dcterms:modified xsi:type="dcterms:W3CDTF">2025-01-08T00:49:27Z</dcterms:modified>
  <cp:category/>
</cp:coreProperties>
</file>