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9170-F53A-484D-891F-4FCEE2BF621E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D5D5817-ED4A-44F6-A5A2-5C0D8D05CB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51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958D7-17D0-4097-8BDF-0099F5DABCE9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B45B536-A635-458F-A6DA-0BD0E4D38F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51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28A56-9766-4D1C-8284-BA3BD565449E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94E94F5-E461-40C9-BA52-EB22DAB452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359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8AED-963B-4D2A-BCBF-F44BBE39D3C3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FAA1364-D0D8-49B2-BC2D-F4705D7DE2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34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D5467-B7FB-4ED2-87CC-266EFF26FD0F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3540AF1-F4A2-40F4-98E7-E764BBF8AC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580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BD5EC-A6DC-43CC-80D2-231997D5CCDE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90281F6-9B09-4E2D-A75C-C10501E2C2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370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14BE-0DCA-4CF2-A0CA-FC0A5D6B1936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4A418FB-0F0A-4CB0-AEC4-4FF1B0C6F2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778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981F-98E1-4804-89D2-FC1A3129EFB1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CC882B2-BC30-4B4E-A596-3E085BA21E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725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A462E-BFC9-4D9E-B47F-4AC832D8DDE2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3BE76DA-6FEE-4792-B639-8628D47D27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455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85ECB-66B8-4DAF-B38E-4B639E0463F9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83F5793-CCBB-4312-9E90-A46D99D68A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627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01EAB-515F-4F0F-91D4-076286E60B3B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7AA99B2-47C0-40A4-ABC6-8BD11688B2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609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AF9F7B6-E93B-452D-9165-F145AA7579C3}" type="datetimeFigureOut">
              <a:rPr lang="ja-JP" altLang="en-US"/>
              <a:pPr>
                <a:defRPr/>
              </a:pPr>
              <a:t>2020/4/30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8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8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935FF59-A0EC-4F07-9A33-880426E89F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5pPr>
      <a:lvl6pPr marL="422041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6pPr>
      <a:lvl7pPr marL="844083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7pPr>
      <a:lvl8pPr marL="1266124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8pPr>
      <a:lvl9pPr marL="168816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9pPr>
    </p:titleStyle>
    <p:bodyStyle>
      <a:lvl1pPr marL="209550" indent="-209550" algn="l" rtl="0" eaLnBrk="0" fontAlgn="base" hangingPunct="0">
        <a:lnSpc>
          <a:spcPct val="90000"/>
        </a:lnSpc>
        <a:spcBef>
          <a:spcPts val="925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1825" indent="-209550" algn="l" rtl="0" eaLnBrk="0" fontAlgn="base" hangingPunct="0">
        <a:lnSpc>
          <a:spcPct val="90000"/>
        </a:lnSpc>
        <a:spcBef>
          <a:spcPts val="463"/>
        </a:spcBef>
        <a:spcAft>
          <a:spcPct val="0"/>
        </a:spcAft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4100" indent="-209550" algn="l" rtl="0" eaLnBrk="0" fontAlgn="base" hangingPunct="0">
        <a:lnSpc>
          <a:spcPct val="90000"/>
        </a:lnSpc>
        <a:spcBef>
          <a:spcPts val="463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476375" indent="-209550" algn="l" rtl="0" eaLnBrk="0" fontAlgn="base" hangingPunct="0">
        <a:lnSpc>
          <a:spcPct val="90000"/>
        </a:lnSpc>
        <a:spcBef>
          <a:spcPts val="463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98650" indent="-209550" algn="l" rtl="0" eaLnBrk="0" fontAlgn="base" hangingPunct="0">
        <a:lnSpc>
          <a:spcPct val="90000"/>
        </a:lnSpc>
        <a:spcBef>
          <a:spcPts val="463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92075" y="3011488"/>
            <a:ext cx="8939213" cy="25923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wrap="none"/>
          <a:lstStyle/>
          <a:p>
            <a:pPr defTabSz="1361377" eaLnBrk="1" hangingPunct="1">
              <a:defRPr/>
            </a:pPr>
            <a:endParaRPr lang="ja-JP" altLang="ja-JP" sz="1292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34" name="AutoShape 135"/>
          <p:cNvSpPr>
            <a:spLocks noChangeArrowheads="1"/>
          </p:cNvSpPr>
          <p:nvPr/>
        </p:nvSpPr>
        <p:spPr bwMode="auto">
          <a:xfrm>
            <a:off x="33338" y="2825750"/>
            <a:ext cx="9072562" cy="3732213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ja-JP" altLang="en-US" sz="1108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43" name="AutoShape 137"/>
          <p:cNvSpPr>
            <a:spLocks noChangeArrowheads="1"/>
          </p:cNvSpPr>
          <p:nvPr/>
        </p:nvSpPr>
        <p:spPr bwMode="auto">
          <a:xfrm>
            <a:off x="5683250" y="2897188"/>
            <a:ext cx="3255963" cy="23177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「心の復興」事業</a:t>
            </a:r>
          </a:p>
        </p:txBody>
      </p:sp>
      <p:sp>
        <p:nvSpPr>
          <p:cNvPr id="58" name="AutoShape 137"/>
          <p:cNvSpPr>
            <a:spLocks noChangeArrowheads="1"/>
          </p:cNvSpPr>
          <p:nvPr/>
        </p:nvSpPr>
        <p:spPr bwMode="auto">
          <a:xfrm>
            <a:off x="36513" y="2695575"/>
            <a:ext cx="2193925" cy="231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206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取組内容</a:t>
            </a:r>
          </a:p>
        </p:txBody>
      </p:sp>
      <p:sp>
        <p:nvSpPr>
          <p:cNvPr id="64" name="AutoShape 135"/>
          <p:cNvSpPr>
            <a:spLocks noChangeArrowheads="1"/>
          </p:cNvSpPr>
          <p:nvPr/>
        </p:nvSpPr>
        <p:spPr bwMode="auto">
          <a:xfrm>
            <a:off x="4594225" y="3213100"/>
            <a:ext cx="4352925" cy="2301875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  <a:round/>
            <a:headEnd/>
            <a:tailEnd/>
          </a:ln>
        </p:spPr>
        <p:txBody>
          <a:bodyPr lIns="66462" tIns="66462" rIns="66462" bIns="66462"/>
          <a:lstStyle/>
          <a:p>
            <a:pPr eaLnBrk="1" hangingPunct="1">
              <a:defRPr/>
            </a:pPr>
            <a:r>
              <a:rPr lang="en-US" altLang="ja-JP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【</a:t>
            </a:r>
            <a:r>
              <a:rPr lang="ja-JP" altLang="en-US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取組②「事業名　　　　」、実施主体　　　　　　　</a:t>
            </a:r>
            <a:r>
              <a:rPr lang="en-US" altLang="ja-JP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】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33338" y="296863"/>
            <a:ext cx="9072562" cy="465137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5">
                  <a:lumMod val="20000"/>
                  <a:lumOff val="80000"/>
                </a:schemeClr>
              </a:gs>
              <a:gs pos="100000">
                <a:schemeClr val="bg1"/>
              </a:gs>
            </a:gsLst>
          </a:gradFill>
          <a:ln>
            <a:solidFill>
              <a:schemeClr val="accent5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108" b="1" kern="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498600" y="574675"/>
            <a:ext cx="498475" cy="16986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8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団体名：</a:t>
            </a:r>
            <a:endParaRPr kumimoji="0" lang="ja-JP" altLang="en-US" sz="1015" b="1" kern="0" dirty="0">
              <a:solidFill>
                <a:prstClr val="black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80963" y="574675"/>
            <a:ext cx="996950" cy="16986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8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（宮城県石巻市）</a:t>
            </a:r>
            <a:endParaRPr kumimoji="0" lang="ja-JP" altLang="en-US" sz="831" b="1" kern="0" dirty="0">
              <a:solidFill>
                <a:prstClr val="black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80963" y="287338"/>
            <a:ext cx="711200" cy="28416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846" b="1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事業名</a:t>
            </a:r>
            <a:endParaRPr kumimoji="0" lang="ja-JP" altLang="en-US" sz="1846" b="1" kern="0" dirty="0">
              <a:solidFill>
                <a:prstClr val="black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30" name="AutoShape 8"/>
          <p:cNvSpPr>
            <a:spLocks noChangeArrowheads="1"/>
          </p:cNvSpPr>
          <p:nvPr/>
        </p:nvSpPr>
        <p:spPr bwMode="auto">
          <a:xfrm>
            <a:off x="80963" y="5743575"/>
            <a:ext cx="8939212" cy="74295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wrap="none" lIns="66462" tIns="66462" rIns="66462" bIns="66462"/>
          <a:lstStyle/>
          <a:p>
            <a:pPr eaLnBrk="1" hangingPunct="1">
              <a:defRPr/>
            </a:pPr>
            <a:endParaRPr kumimoji="0" lang="en-US" altLang="ja-JP" sz="1015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33" name="AutoShape 135"/>
          <p:cNvSpPr>
            <a:spLocks noChangeArrowheads="1"/>
          </p:cNvSpPr>
          <p:nvPr/>
        </p:nvSpPr>
        <p:spPr bwMode="auto">
          <a:xfrm>
            <a:off x="33338" y="923925"/>
            <a:ext cx="9072562" cy="1673225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ffectLst/>
        </p:spPr>
        <p:txBody>
          <a:bodyPr lIns="66462" tIns="66462" rIns="66462" bIns="66462" anchor="ctr"/>
          <a:lstStyle/>
          <a:p>
            <a:pPr eaLnBrk="1" hangingPunct="1">
              <a:defRPr/>
            </a:pPr>
            <a:endParaRPr kumimoji="0" lang="en-US" altLang="ja-JP" sz="1200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35" name="AutoShape 135"/>
          <p:cNvSpPr>
            <a:spLocks noChangeArrowheads="1"/>
          </p:cNvSpPr>
          <p:nvPr/>
        </p:nvSpPr>
        <p:spPr bwMode="auto">
          <a:xfrm>
            <a:off x="165100" y="3213100"/>
            <a:ext cx="4354513" cy="2301875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  <a:round/>
            <a:headEnd/>
            <a:tailEnd/>
          </a:ln>
        </p:spPr>
        <p:txBody>
          <a:bodyPr lIns="66462" tIns="66462" rIns="66462" bIns="66462"/>
          <a:lstStyle/>
          <a:p>
            <a:pPr eaLnBrk="1" hangingPunct="1">
              <a:defRPr/>
            </a:pPr>
            <a:r>
              <a:rPr lang="en-US" altLang="ja-JP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【</a:t>
            </a:r>
            <a:r>
              <a:rPr lang="ja-JP" altLang="en-US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取組①「事業名　　　　　」、実施主体　　　　　　　　　　</a:t>
            </a:r>
            <a:r>
              <a:rPr lang="en-US" altLang="ja-JP" sz="1108" b="1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】</a:t>
            </a:r>
          </a:p>
        </p:txBody>
      </p:sp>
      <p:sp>
        <p:nvSpPr>
          <p:cNvPr id="42" name="AutoShape 137"/>
          <p:cNvSpPr>
            <a:spLocks noChangeArrowheads="1"/>
          </p:cNvSpPr>
          <p:nvPr/>
        </p:nvSpPr>
        <p:spPr bwMode="auto">
          <a:xfrm>
            <a:off x="5683250" y="5648325"/>
            <a:ext cx="3255963" cy="230188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kumimoji="0" lang="ja-JP" altLang="en-US" sz="1200" b="1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来年度以降の展開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23825" y="1109663"/>
            <a:ext cx="1428750" cy="8524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kumimoji="0" lang="ja-JP" altLang="en-US" sz="1108" b="1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取組全体の目的・概要：</a:t>
            </a: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r>
              <a:rPr kumimoji="0" lang="ja-JP" altLang="en-US" sz="1108" b="1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　</a:t>
            </a: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51" name="AutoShape 350"/>
          <p:cNvSpPr>
            <a:spLocks noChangeArrowheads="1"/>
          </p:cNvSpPr>
          <p:nvPr/>
        </p:nvSpPr>
        <p:spPr bwMode="auto">
          <a:xfrm>
            <a:off x="3798888" y="5548313"/>
            <a:ext cx="1438275" cy="241300"/>
          </a:xfrm>
          <a:prstGeom prst="downArrow">
            <a:avLst>
              <a:gd name="adj1" fmla="val 51927"/>
              <a:gd name="adj2" fmla="val 64130"/>
            </a:avLst>
          </a:prstGeom>
          <a:solidFill>
            <a:srgbClr val="FF0000"/>
          </a:solidFill>
          <a:ln w="12700"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none" anchor="ctr"/>
          <a:lstStyle/>
          <a:p>
            <a:pPr eaLnBrk="1" hangingPunct="1">
              <a:defRPr/>
            </a:pPr>
            <a:endParaRPr kumimoji="0" lang="ja-JP" altLang="en-US" sz="1662" kern="0"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59" name="AutoShape 137"/>
          <p:cNvSpPr>
            <a:spLocks noChangeArrowheads="1"/>
          </p:cNvSpPr>
          <p:nvPr/>
        </p:nvSpPr>
        <p:spPr bwMode="auto">
          <a:xfrm>
            <a:off x="36513" y="831850"/>
            <a:ext cx="2193925" cy="233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206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+mn-ea"/>
              </a:rPr>
              <a:t>取組の目的・概要、効果・特徴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122238" y="1885950"/>
            <a:ext cx="1143000" cy="51117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kumimoji="0" lang="ja-JP" altLang="en-US" sz="1108" b="1" kern="0" dirty="0">
                <a:solidFill>
                  <a:srgbClr val="000000"/>
                </a:solidFill>
                <a:latin typeface="ＭＳ Ｐゴシック" panose="020B0600070205080204" pitchFamily="50" charset="-128"/>
                <a:ea typeface="+mn-ea"/>
              </a:rPr>
              <a:t>取組の効果・特徴：</a:t>
            </a: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  <a:p>
            <a:pPr eaLnBrk="1" hangingPunct="1">
              <a:defRPr/>
            </a:pPr>
            <a:endParaRPr kumimoji="0" lang="en-US" altLang="ja-JP" sz="1108" b="1" kern="0" dirty="0">
              <a:solidFill>
                <a:srgbClr val="000000"/>
              </a:solidFill>
              <a:latin typeface="ＭＳ Ｐゴシック" panose="020B0600070205080204" pitchFamily="50" charset="-128"/>
              <a:ea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3338" y="98425"/>
            <a:ext cx="1684337" cy="188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00"/>
              <a:t>別紙様式第１号（６条</a:t>
            </a:r>
            <a:r>
              <a:rPr lang="ja-JP" altLang="en-US" sz="900" dirty="0"/>
              <a:t>関係）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</TotalTime>
  <Words>58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Calibri</vt:lpstr>
      <vt:lpstr>ＭＳ Ｐゴシック</vt:lpstr>
      <vt:lpstr>Arial</vt:lpstr>
      <vt:lpstr>Calibri Light</vt:lpstr>
      <vt:lpstr>1_Office テーマ</vt:lpstr>
      <vt:lpstr>PowerPoint プレゼンテーション</vt:lpstr>
    </vt:vector>
  </TitlesOfParts>
  <Company>Ishinomaki City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細谷 晃道 [Terumichi Hosoya]</dc:creator>
  <cp:lastModifiedBy>寶 稔 [Minoru Takara]</cp:lastModifiedBy>
  <cp:revision>7</cp:revision>
  <cp:lastPrinted>2018-04-16T12:35:41Z</cp:lastPrinted>
  <dcterms:created xsi:type="dcterms:W3CDTF">2017-06-13T05:25:24Z</dcterms:created>
  <dcterms:modified xsi:type="dcterms:W3CDTF">2020-04-29T23:31:18Z</dcterms:modified>
</cp:coreProperties>
</file>